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102C9D-146B-A843-02B9-829032CD1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7F499-59F8-B753-7C34-73A44EB7E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4A8A6-CD08-6F35-E580-82CFBE501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0FE09-056A-41A6-9A17-CF40BF0831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51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EC906-434A-35C2-315A-B0D057ED0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220A0-7BCC-617B-0E9D-382287808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DEDB2D-92D5-E9BB-3A90-E093A5612B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19C14-6F8E-4110-B595-718CDC9600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5377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7398B-C643-14C2-00D6-EBEA489E11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5685D-176C-B737-8202-1D9D8F9C3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59FBFF-0CDC-114E-DD7C-B76E28F81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C945A-48B4-4A29-8FB9-6801730442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4293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2D7F3-5096-879D-414F-14EEC1B0F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AAD13-3195-BC6F-3100-137CDC2E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0EC065-9286-E3BC-2FAC-07F639268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F2C62-1B83-4377-9B2A-360B1EE10C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11151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DF5A2-08AE-412E-FF16-D8DEB5E47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A899CD-D380-9A5F-906C-84BD063E9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DABFD-626F-FF7D-8762-1B89FC3E6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58CF23-8264-443A-8522-AA91F2772C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1683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E078AB7-7FEF-EA5A-80A3-FC69E5C07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A6C10AF-0B33-E63D-DB4A-4D798204B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8F2F1F9-75E9-71FD-452C-7DD58015C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D374E9-7971-4963-B752-682EE55A149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8417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46BBF8E-7117-1D9A-7103-51FF566C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5A507A1-D1A9-BCF6-079F-AF335790E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FAF04A7-49A6-06AD-4684-E865E22F1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66114-9579-481D-AE1B-F00793540D8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3142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7407A29-0F97-7DFD-097A-7436442C8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F586006-666F-5C45-480F-573D36214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F8A991B-78C5-42E4-BB73-237D06BB4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D6E2B-40A3-4DD4-B45D-14CE76CAE7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0475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7FEE6C9-32CF-9A06-7533-40A9DB0316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09C4A8B-B0B2-FB8D-8418-83C7265DA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35DCB18-AD6E-A637-1A01-307357F72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508CB-4E62-4554-8D86-FF424F77CC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09119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27BAAF7-91A7-E3F0-12CA-EB23AC3E9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01383D-0829-F873-F1F6-9F6E8C323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2158F9F-E1BD-B235-5E62-C4FC32C5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265A2-6990-41E1-8C7E-08ACBC9B44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81189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E291BFA-45A7-84A6-3582-D12EC9071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EB5E727-7F83-5736-5ACB-D9BA5C8AE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34A5652-C7F2-A35E-A85C-7A05B299E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566C6-DECA-4993-87C5-EE2A81936D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196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4D4B3B0-25E6-B5AF-284B-2C9A251964F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5A3235B-0C33-60C4-5C90-5F4253CB62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13A27-ECCA-04D5-B206-8AC5A072C3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A888C-2080-EAA1-1B26-F6960FD13E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032E4-C27B-371F-1AF5-C33DD5C08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8033-E2CC-42FC-99FA-AB1ABDD4404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44F57A6-8565-8041-65B5-9C6DA0BAA8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696"/>
            <a:ext cx="9144000" cy="5472608"/>
          </a:xfrm>
        </p:spPr>
        <p:txBody>
          <a:bodyPr/>
          <a:lstStyle/>
          <a:p>
            <a:r>
              <a:rPr lang="en-US" altLang="en-US" sz="2000" dirty="0">
                <a:latin typeface="+mn-lt"/>
              </a:rPr>
              <a:t>Verse 1</a:t>
            </a:r>
          </a:p>
          <a:p>
            <a:r>
              <a:rPr lang="en-US" altLang="en-US" sz="4000" dirty="0">
                <a:latin typeface="+mn-lt"/>
              </a:rPr>
              <a:t>Jesus, my Lord, 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through thy triumph I claim,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Victory for me, victory for me;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Lover of souls, by thy conquering name,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Victory for me, victory for me.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Canst thou not save a poor sinner like me?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Didst thou not suffer my soul to set free? 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Thou didst provide by thy death on the tree</a:t>
            </a:r>
            <a:br>
              <a:rPr lang="en-US" altLang="en-US" sz="4000" dirty="0">
                <a:latin typeface="+mn-lt"/>
              </a:rPr>
            </a:br>
            <a:r>
              <a:rPr lang="en-US" altLang="en-US" sz="4000" dirty="0">
                <a:latin typeface="+mn-lt"/>
              </a:rPr>
              <a:t>Victory for me, victory for me.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8">
            <a:extLst>
              <a:ext uri="{FF2B5EF4-FFF2-40B4-BE49-F238E27FC236}">
                <a16:creationId xmlns:a16="http://schemas.microsoft.com/office/drawing/2014/main" id="{ED39DE70-6230-A5D6-C784-409921A08F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43025" y="692150"/>
            <a:ext cx="9866313" cy="496887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000" dirty="0"/>
              <a:t>Verse 2. </a:t>
            </a:r>
            <a:br>
              <a:rPr lang="en-US" altLang="en-US" dirty="0"/>
            </a:br>
            <a:r>
              <a:rPr lang="en-US" altLang="en-US" sz="4000" dirty="0"/>
              <a:t>Here, Lord, I yield thee the whole of my heart,</a:t>
            </a:r>
            <a:br>
              <a:rPr lang="en-US" altLang="en-US" sz="4000" dirty="0"/>
            </a:br>
            <a:r>
              <a:rPr lang="en-US" altLang="en-US" sz="4000" dirty="0"/>
              <a:t>Victory for me, victory for me;</a:t>
            </a:r>
            <a:br>
              <a:rPr lang="en-US" altLang="en-US" sz="4000" dirty="0"/>
            </a:br>
            <a:r>
              <a:rPr lang="en-US" altLang="en-US" sz="4000" dirty="0"/>
              <a:t>From all that hinders at last I will part;</a:t>
            </a:r>
            <a:br>
              <a:rPr lang="en-US" altLang="en-US" sz="4000" dirty="0"/>
            </a:br>
            <a:r>
              <a:rPr lang="en-US" altLang="en-US" sz="4000" dirty="0"/>
              <a:t>Victory for me, victory for me.</a:t>
            </a:r>
          </a:p>
          <a:p>
            <a:pPr>
              <a:spcBef>
                <a:spcPct val="0"/>
              </a:spcBef>
            </a:pPr>
            <a:r>
              <a:rPr lang="en-US" altLang="en-US" sz="4000" dirty="0"/>
              <a:t>Called to thy service, I gladly obey,</a:t>
            </a:r>
            <a:br>
              <a:rPr lang="en-US" altLang="en-US" sz="4000" dirty="0"/>
            </a:br>
            <a:r>
              <a:rPr lang="en-US" altLang="en-US" sz="4000" dirty="0"/>
              <a:t>Humbly my all at thy feet now I lay,</a:t>
            </a:r>
            <a:br>
              <a:rPr lang="en-US" altLang="en-US" sz="4000" dirty="0"/>
            </a:br>
            <a:r>
              <a:rPr lang="en-US" altLang="en-US" sz="4000" dirty="0"/>
              <a:t>Trusting and fighting till life's latest day;</a:t>
            </a:r>
            <a:br>
              <a:rPr lang="en-US" altLang="en-US" sz="4000" dirty="0"/>
            </a:br>
            <a:r>
              <a:rPr lang="en-US" altLang="en-US" sz="4000" dirty="0"/>
              <a:t>Victory for me, victory for me.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C3986C9E-72A6-63DC-42C1-37D07887B4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3331" y="836439"/>
            <a:ext cx="9685338" cy="5185122"/>
          </a:xfrm>
        </p:spPr>
        <p:txBody>
          <a:bodyPr rtlCol="0"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/>
              <a:t>Verse 3. </a:t>
            </a:r>
            <a:br>
              <a:rPr lang="en-US" dirty="0"/>
            </a:br>
            <a:r>
              <a:rPr lang="en-US" sz="4000" dirty="0"/>
              <a:t>Singing, I feel I shall conqueror be,</a:t>
            </a:r>
            <a:br>
              <a:rPr lang="en-US" sz="4000" dirty="0"/>
            </a:br>
            <a:r>
              <a:rPr lang="en-US" sz="4000" dirty="0"/>
              <a:t>Victory for me, victory for me;</a:t>
            </a:r>
            <a:br>
              <a:rPr lang="en-US" sz="4000" dirty="0"/>
            </a:br>
            <a:r>
              <a:rPr lang="en-US" sz="4000" dirty="0"/>
              <a:t>Boundless salvation is coming to me,</a:t>
            </a:r>
            <a:br>
              <a:rPr lang="en-US" sz="4000" dirty="0"/>
            </a:br>
            <a:r>
              <a:rPr lang="en-US" sz="4000" dirty="0"/>
              <a:t>Victory for me, victory for me.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  <a:t>Cleansed by thy blood I shall walk in the light,</a:t>
            </a:r>
            <a:b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</a:br>
            <a: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  <a:t>Held in thine arms I shall live in thy sight,</a:t>
            </a:r>
            <a:b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</a:br>
            <a: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  <a:t>Filled with thy love I shall win in the fight;</a:t>
            </a:r>
            <a:b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</a:br>
            <a:r>
              <a:rPr lang="en-US" altLang="en-US" sz="4000" dirty="0">
                <a:solidFill>
                  <a:prstClr val="white"/>
                </a:solidFill>
                <a:ea typeface="+mj-ea"/>
                <a:cs typeface="+mj-cs"/>
              </a:rPr>
              <a:t>Victory for me, victory for me.</a:t>
            </a:r>
            <a:endParaRPr lang="en-A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A62BA284-4068-A68E-219A-B9DA1ACF77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175" y="944562"/>
            <a:ext cx="10153650" cy="49688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Verse 4. </a:t>
            </a:r>
            <a:br>
              <a:rPr lang="en-US" dirty="0"/>
            </a:br>
            <a:r>
              <a:rPr lang="en-US" sz="4000" dirty="0"/>
              <a:t>Finished my work, </a:t>
            </a:r>
            <a:br>
              <a:rPr lang="en-US" sz="4000" dirty="0"/>
            </a:br>
            <a:r>
              <a:rPr lang="en-US" sz="4000" dirty="0"/>
              <a:t>I shall mount to the skies,</a:t>
            </a:r>
            <a:br>
              <a:rPr lang="en-US" sz="4000" dirty="0"/>
            </a:br>
            <a:r>
              <a:rPr lang="en-US" sz="4000" dirty="0"/>
              <a:t>Victory for me, victory for me;</a:t>
            </a:r>
            <a:br>
              <a:rPr lang="en-US" sz="4000" dirty="0"/>
            </a:br>
            <a:r>
              <a:rPr lang="en-US" sz="4000" dirty="0"/>
              <a:t>Comrades and kindred will shout as I rise,</a:t>
            </a:r>
            <a:br>
              <a:rPr lang="en-US" sz="4000" dirty="0"/>
            </a:br>
            <a:r>
              <a:rPr lang="en-US" sz="4000" dirty="0"/>
              <a:t>Victory for me, victory for me.</a:t>
            </a:r>
            <a:br>
              <a:rPr lang="en-US" sz="4000" dirty="0"/>
            </a:br>
            <a:r>
              <a:rPr lang="en-US" sz="4000" dirty="0"/>
              <a:t>Then saints and angels their welcomes will sing,</a:t>
            </a:r>
            <a:br>
              <a:rPr lang="en-US" sz="4000" dirty="0"/>
            </a:br>
            <a:r>
              <a:rPr lang="en-US" sz="4000" dirty="0"/>
              <a:t>Then in his glory I'll see my great King,</a:t>
            </a:r>
            <a:br>
              <a:rPr lang="en-US" sz="4000" dirty="0"/>
            </a:br>
            <a:r>
              <a:rPr lang="en-US" sz="4000" dirty="0"/>
              <a:t>Then in loud rapture I'll make Heaven ring;</a:t>
            </a:r>
            <a:br>
              <a:rPr lang="en-US" sz="4000" dirty="0"/>
            </a:br>
            <a:r>
              <a:rPr lang="en-US" sz="4000" dirty="0"/>
              <a:t>Victory for me, victory for me.</a:t>
            </a:r>
            <a:endParaRPr lang="en-AU" sz="4000" dirty="0"/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8DAEEB9B-342B-FBB8-9B8F-88D66307A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3" y="5949950"/>
            <a:ext cx="60960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3317912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William Booth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365</Words>
  <Application>Microsoft Office PowerPoint</Application>
  <PresentationFormat>Widescreen</PresentationFormat>
  <Paragraphs>12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543 – vs 1 Jesus, my Lord, through thy  triumph I claim Victory for me, victory for me; Lover of souls, by thy  conquering name, Victory for me, victory for me. </dc:title>
  <dc:creator>Perth Fortress</dc:creator>
  <cp:lastModifiedBy>Narelle Wheaton</cp:lastModifiedBy>
  <cp:revision>5</cp:revision>
  <dcterms:created xsi:type="dcterms:W3CDTF">2001-10-25T04:38:48Z</dcterms:created>
  <dcterms:modified xsi:type="dcterms:W3CDTF">2023-07-26T02:41:16Z</dcterms:modified>
</cp:coreProperties>
</file>